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3300" y="3157537"/>
            <a:ext cx="5105400" cy="5429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572750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4437112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42153" y="4437112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96979" y="4369482"/>
            <a:ext cx="523875" cy="4953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737707" y="4437112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716978" y="4437112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22275" y="4369482"/>
            <a:ext cx="523875" cy="4953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5258" y="5526951"/>
            <a:ext cx="523875" cy="4953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4594" y="5526951"/>
            <a:ext cx="523875" cy="4953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873" y="5526951"/>
            <a:ext cx="523875" cy="4953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7303" y="6117260"/>
            <a:ext cx="523875" cy="4953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3019" y="6117260"/>
            <a:ext cx="523875" cy="4953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02356" y="6094111"/>
            <a:ext cx="523875" cy="49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2252662"/>
            <a:ext cx="10591800" cy="2352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3248978"/>
            <a:ext cx="1080120" cy="4680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05539" y="3248978"/>
            <a:ext cx="1080120" cy="4680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51984" y="3248978"/>
            <a:ext cx="1080120" cy="4680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29357" y="3248978"/>
            <a:ext cx="1080120" cy="4680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012800" y="3248978"/>
            <a:ext cx="1080120" cy="4680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970293" y="4174953"/>
            <a:ext cx="885347" cy="4680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729645" y="4174953"/>
            <a:ext cx="885347" cy="4680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662617" y="4174953"/>
            <a:ext cx="885347" cy="4680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607164" y="4174953"/>
            <a:ext cx="885347" cy="4680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285493" y="4174953"/>
            <a:ext cx="885347" cy="4680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734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54840"/>
            <a:ext cx="11089232" cy="555853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35960" y="2924944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70148" y="3260610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93429" y="3457379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11200" y="6455224"/>
            <a:ext cx="120042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72436" y="6455224"/>
            <a:ext cx="143147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534613" y="6455224"/>
            <a:ext cx="143147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254663" y="6455224"/>
            <a:ext cx="143147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163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675" y="2452687"/>
            <a:ext cx="9772650" cy="1952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3933056"/>
            <a:ext cx="28803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54818" y="3933056"/>
            <a:ext cx="28803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46200" y="3933056"/>
            <a:ext cx="28803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130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2026-02-25T00:27:38Z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